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2"/>
    <p:sldId id="256" r:id="rId3"/>
  </p:sldIdLst>
  <p:sldSz cx="9144000" cy="6858000" type="screen4x3"/>
  <p:notesSz cx="9872663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29" autoAdjust="0"/>
    <p:restoredTop sz="63858" autoAdjust="0"/>
  </p:normalViewPr>
  <p:slideViewPr>
    <p:cSldViewPr>
      <p:cViewPr>
        <p:scale>
          <a:sx n="100" d="100"/>
          <a:sy n="100" d="100"/>
        </p:scale>
        <p:origin x="-175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8699-E52A-4F73-A47D-1443C49354EC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4F92-CB6F-42F7-920F-34A201084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004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0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F93E-1F31-430F-8D68-8DF7E9D8611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28897"/>
            <a:ext cx="789813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FC19A-471C-41C0-A193-010B341DF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1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FC19A-471C-41C0-A193-010B341DF6A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57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1021-BA62-4AF9-84C3-27591CED3692}" type="datetimeFigureOut">
              <a:rPr lang="en-GB" smtClean="0"/>
              <a:pPr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DF1A1-8BB0-4B81-933C-0393B246E5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2088232"/>
          </a:xfrm>
        </p:spPr>
        <p:txBody>
          <a:bodyPr>
            <a:normAutofit/>
          </a:bodyPr>
          <a:lstStyle/>
          <a:p>
            <a:r>
              <a:rPr lang="en-GB" dirty="0" smtClean="0"/>
              <a:t>Multiplication – Year </a:t>
            </a:r>
            <a:r>
              <a:rPr lang="en-GB" dirty="0"/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1691680" y="6245433"/>
            <a:ext cx="2740814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</a:pPr>
            <a:r>
              <a:rPr lang="en-GB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Kensington Primary School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T:\Curriculum\Maths\Maths INSET\Kensington Final Log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16" y="5778087"/>
            <a:ext cx="1365504" cy="84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8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930794"/>
              </p:ext>
            </p:extLst>
          </p:nvPr>
        </p:nvGraphicFramePr>
        <p:xfrm>
          <a:off x="107504" y="116632"/>
          <a:ext cx="8856984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5698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Year</a:t>
                      </a:r>
                      <a:r>
                        <a:rPr lang="en-GB" b="1" baseline="0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</a:tr>
              <a:tr h="5767264">
                <a:tc>
                  <a:txBody>
                    <a:bodyPr/>
                    <a:lstStyle/>
                    <a:p>
                      <a:endParaRPr lang="en-GB" sz="1000" baseline="0" dirty="0" smtClean="0"/>
                    </a:p>
                    <a:p>
                      <a:endParaRPr lang="en-GB" sz="10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baseline="0" dirty="0" smtClean="0"/>
                        <a:t>      </a:t>
                      </a:r>
                      <a:endParaRPr lang="en-GB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Missing number problems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Continue with a range of equations as in Year 2 but with appropriate numbers.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/>
                        <a:t>Mental methods</a:t>
                      </a:r>
                      <a:r>
                        <a:rPr lang="en-GB" sz="900" b="1" u="none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/>
                        <a:t>Doubling 2 digit numbers using partitioning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/>
                        <a:t>Demonstrating multiplication on a number line – jumping in larger groups of amounts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u="none" baseline="0" dirty="0" smtClean="0"/>
                        <a:t>13 x 4 = 10 groups 4 = 3 groups of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none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u="sng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u="sng" baseline="0" dirty="0" smtClean="0"/>
                        <a:t>Written methods (progressing to 2d x 1d)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Developing written methods using understanding of visual images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Develop onto the grid method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aseline="0" dirty="0" smtClean="0"/>
                        <a:t>Give children opportunities for children to explore this and deepen understanding using </a:t>
                      </a:r>
                      <a:r>
                        <a:rPr lang="en-GB" sz="900" baseline="0" dirty="0" err="1" smtClean="0"/>
                        <a:t>Dienes</a:t>
                      </a:r>
                      <a:r>
                        <a:rPr lang="en-GB" sz="900" baseline="0" dirty="0" smtClean="0"/>
                        <a:t> apparatus and place value counters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2516518" cy="632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2534928" cy="58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61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102</Words>
  <Application>Microsoft Office PowerPoint</Application>
  <PresentationFormat>On-screen Show (4:3)</PresentationFormat>
  <Paragraphs>45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Multiplication – Year 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compaq</dc:creator>
  <cp:lastModifiedBy>ShazidurR</cp:lastModifiedBy>
  <cp:revision>208</cp:revision>
  <cp:lastPrinted>2015-06-16T14:05:05Z</cp:lastPrinted>
  <dcterms:created xsi:type="dcterms:W3CDTF">2014-01-20T11:53:21Z</dcterms:created>
  <dcterms:modified xsi:type="dcterms:W3CDTF">2015-09-21T09:14:52Z</dcterms:modified>
</cp:coreProperties>
</file>